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E39B-7CBC-CA41-A1C4-31EDF6DB6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1C521-CC74-7A43-B905-CDCD427CF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CC23C-948F-474B-9C12-51E2E746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1CDF-01B9-8349-A7DA-3DC59EC79079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69F2C-B197-4A45-8C1D-96C50ECBB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B1E4C-B8F8-B742-8219-74237D3E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C0226-3808-7845-B303-9DACF0DFA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61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6552B-54EB-9845-8463-7F44FA299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BFF064-1FE7-714B-97F2-79449DECF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8BC19-5700-904E-810D-2742BF619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1CDF-01B9-8349-A7DA-3DC59EC79079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9C62B-3F1F-B84D-BD0E-AC5471330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7B139-DEF9-D546-87A9-D1D75E57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C0226-3808-7845-B303-9DACF0DFA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0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E3C11B-5E59-5E44-84AF-34BEB0AE5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86585-B229-6B46-B20D-04E6D941A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6C422-F882-DC42-807D-8A8BB4DE3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1CDF-01B9-8349-A7DA-3DC59EC79079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C1D81-838F-844A-9668-0DEC978E0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78801-97EB-0B40-BFF0-81E8D409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C0226-3808-7845-B303-9DACF0DFA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15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8D4B-18C1-B24B-AABE-B657D3A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8BF5E-9431-EE42-8791-489F3A82C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642DE-DD76-A246-A10F-ECDF55696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1CDF-01B9-8349-A7DA-3DC59EC79079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E851D-FEEB-5D4C-B9F2-716C94B41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848A8-4F66-E248-8AD3-238101FF1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C0226-3808-7845-B303-9DACF0DFA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23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11FD1-A8D4-3C40-A3BC-9F1E874B6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7BAF2-73CF-CC4D-85FE-C99CD22B1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5D5A4-B578-2A4E-940F-374E5E375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1CDF-01B9-8349-A7DA-3DC59EC79079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E2F09-E50B-D149-B45A-213991FE9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ED1E3-FB79-6B42-9462-A17DC9BD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C0226-3808-7845-B303-9DACF0DFA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13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D37E4-B2D6-AA4F-A253-54728FD7D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0DD15-F255-6B4E-AED8-73A5BCF4B1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002E5-1E48-A14D-AC62-4B02B0CC2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7EB10-4D53-1444-9872-4785F780E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1CDF-01B9-8349-A7DA-3DC59EC79079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2F8F7-9492-C847-B57C-0A44FF8D6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A1D6C-EDA4-1D48-A7FA-F3280A10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C0226-3808-7845-B303-9DACF0DFA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93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9CD4C-6741-9441-8054-29E28D3FA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7999E-EC18-AF42-9679-36BF70898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54FE7C-B1D1-864E-A4F3-4DB17F273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1A068F-35CE-7646-9EE2-649B3FA9D3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22AF3-F6EE-D24F-9505-44118D15E4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8BC30-022B-8640-A15E-E1A353BC7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1CDF-01B9-8349-A7DA-3DC59EC79079}" type="datetimeFigureOut">
              <a:rPr lang="en-US" smtClean="0"/>
              <a:t>6/22/22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C45689-064D-9A42-A8DD-92562FBA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7D0F06-4E58-8246-A1AB-2FF70FD5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C0226-3808-7845-B303-9DACF0DFA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86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A188D-D5A8-C34B-A144-58C68BDC8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25C852-B061-2144-AB8B-6770B2E9D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1CDF-01B9-8349-A7DA-3DC59EC79079}" type="datetimeFigureOut">
              <a:rPr lang="en-US" smtClean="0"/>
              <a:t>6/22/22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6BCC9C-D79F-4141-B4F3-C7EC8276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453BF-5CE1-AA4E-AA65-A4F51D6B4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C0226-3808-7845-B303-9DACF0DFA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12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A2D51B-BE58-1941-A308-70888F415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1CDF-01B9-8349-A7DA-3DC59EC79079}" type="datetimeFigureOut">
              <a:rPr lang="en-US" smtClean="0"/>
              <a:t>6/22/22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CC0E32-4DC2-7847-B381-F6BA53C0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74B54-5F82-3B46-8E88-6E410877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C0226-3808-7845-B303-9DACF0DFA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52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622C-E606-7E41-AA05-C1079A768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32832-876C-D14A-A862-812D8FD9A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FDAC21-CA87-0F42-9FD9-3C52F9EB4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4DBC3-E19A-AE44-9108-5C02DE4C8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1CDF-01B9-8349-A7DA-3DC59EC79079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126031-F406-E74D-B89A-D1139B0BA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30F50-C4D5-F241-A6B5-A7796D6DD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C0226-3808-7845-B303-9DACF0DFA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08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348D-951A-AF4D-8B32-D0752E278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9B2DB0-3AEC-4A45-A0B7-10F99F19F2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DEDBCB-8107-4C4E-B240-D6DE364BA1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0E277-CF01-1647-90CB-1B5B3501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1CDF-01B9-8349-A7DA-3DC59EC79079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F2E5B-DF5A-D541-AAEC-0BCE6731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90DF1-3997-DD4C-8592-D9194668F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C0226-3808-7845-B303-9DACF0DFA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91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6EACC3-3FBF-F842-B2C3-74C6F9C2D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DF8B8-179E-D744-A455-0D222BF24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2126-D907-C74D-AD13-CE49B2D852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71CDF-01B9-8349-A7DA-3DC59EC79079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03EEC-91C9-7B49-A4B7-FDC749506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A4356-5740-0941-B4FE-33B636EB8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C0226-3808-7845-B303-9DACF0DFA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3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06B462-CF21-13DC-A762-71BDF80F5E4B}"/>
              </a:ext>
            </a:extLst>
          </p:cNvPr>
          <p:cNvSpPr txBox="1"/>
          <p:nvPr/>
        </p:nvSpPr>
        <p:spPr>
          <a:xfrm>
            <a:off x="2762250" y="472142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333333"/>
                </a:solidFill>
                <a:latin typeface="SourceSansPro-Regular"/>
              </a:rPr>
              <a:t>Tulevaisuuden</a:t>
            </a:r>
            <a:r>
              <a:rPr lang="en-US" sz="1800" dirty="0">
                <a:solidFill>
                  <a:srgbClr val="333333"/>
                </a:solidFill>
                <a:latin typeface="SourceSansPro-Regular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SourceSansPro-Regular"/>
              </a:rPr>
              <a:t>sosiaali</a:t>
            </a:r>
            <a:r>
              <a:rPr lang="en-US" sz="1800" dirty="0">
                <a:solidFill>
                  <a:srgbClr val="333333"/>
                </a:solidFill>
                <a:latin typeface="SourceSansPro-Regular"/>
              </a:rPr>
              <a:t>- ja </a:t>
            </a:r>
            <a:r>
              <a:rPr lang="en-US" sz="1800" dirty="0" err="1">
                <a:solidFill>
                  <a:srgbClr val="333333"/>
                </a:solidFill>
                <a:latin typeface="SourceSansPro-Regular"/>
              </a:rPr>
              <a:t>terveyskeskus</a:t>
            </a:r>
            <a:r>
              <a:rPr lang="en-US" sz="1800" dirty="0">
                <a:solidFill>
                  <a:srgbClr val="333333"/>
                </a:solidFill>
                <a:latin typeface="SourceSansPro-Regular"/>
              </a:rPr>
              <a:t> -</a:t>
            </a:r>
            <a:r>
              <a:rPr lang="en-US" sz="1800" dirty="0" err="1">
                <a:solidFill>
                  <a:srgbClr val="333333"/>
                </a:solidFill>
                <a:latin typeface="SourceSansPro-Regular"/>
              </a:rPr>
              <a:t>ohjelman</a:t>
            </a:r>
            <a:r>
              <a:rPr lang="en-US" sz="1800" dirty="0">
                <a:solidFill>
                  <a:srgbClr val="333333"/>
                </a:solidFill>
                <a:latin typeface="SourceSansPro-Regular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SourceSansPro-Regular"/>
              </a:rPr>
              <a:t>tavoitteena</a:t>
            </a:r>
            <a:r>
              <a:rPr lang="en-US" sz="1800" dirty="0">
                <a:solidFill>
                  <a:srgbClr val="333333"/>
                </a:solidFill>
                <a:latin typeface="SourceSansPro-Regular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SourceSansPro-Regular"/>
              </a:rPr>
              <a:t>onparantaa</a:t>
            </a:r>
            <a:r>
              <a:rPr lang="en-US" sz="1800" dirty="0">
                <a:solidFill>
                  <a:srgbClr val="333333"/>
                </a:solidFill>
                <a:latin typeface="SourceSansPro-Regular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SourceSansPro-Regular"/>
              </a:rPr>
              <a:t>palveluiden</a:t>
            </a:r>
            <a:r>
              <a:rPr lang="en-US" sz="1800" dirty="0">
                <a:solidFill>
                  <a:srgbClr val="333333"/>
                </a:solidFill>
                <a:latin typeface="SourceSansPro-Regular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SourceSansPro-Regular"/>
              </a:rPr>
              <a:t>yhdenvertaista</a:t>
            </a:r>
            <a:r>
              <a:rPr lang="en-US" sz="1800" dirty="0">
                <a:solidFill>
                  <a:srgbClr val="333333"/>
                </a:solidFill>
                <a:latin typeface="SourceSansPro-Regular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SourceSansPro-Regular"/>
              </a:rPr>
              <a:t>saatavuutta</a:t>
            </a:r>
            <a:r>
              <a:rPr lang="en-US" sz="1800" dirty="0">
                <a:solidFill>
                  <a:srgbClr val="333333"/>
                </a:solidFill>
                <a:latin typeface="SourceSansPro-Regular"/>
              </a:rPr>
              <a:t>, </a:t>
            </a:r>
            <a:r>
              <a:rPr lang="en-US" sz="1800" dirty="0" err="1">
                <a:solidFill>
                  <a:srgbClr val="333333"/>
                </a:solidFill>
                <a:latin typeface="SourceSansPro-Regular"/>
              </a:rPr>
              <a:t>oikea-aikaisuutta</a:t>
            </a:r>
            <a:r>
              <a:rPr lang="en-US" sz="1800" dirty="0">
                <a:solidFill>
                  <a:srgbClr val="333333"/>
                </a:solidFill>
                <a:latin typeface="SourceSansPro-Regular"/>
              </a:rPr>
              <a:t> ja </a:t>
            </a:r>
            <a:r>
              <a:rPr lang="en-US" sz="1800" dirty="0" err="1">
                <a:solidFill>
                  <a:srgbClr val="333333"/>
                </a:solidFill>
                <a:latin typeface="SourceSansPro-Regular"/>
              </a:rPr>
              <a:t>jatkuvuuttasiirtää</a:t>
            </a:r>
            <a:r>
              <a:rPr lang="en-US" sz="1800" dirty="0">
                <a:solidFill>
                  <a:srgbClr val="333333"/>
                </a:solidFill>
                <a:latin typeface="SourceSansPro-Regular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SourceSansPro-Regular"/>
              </a:rPr>
              <a:t>toiminnan</a:t>
            </a:r>
            <a:r>
              <a:rPr lang="en-US" sz="1800" dirty="0">
                <a:solidFill>
                  <a:srgbClr val="333333"/>
                </a:solidFill>
                <a:latin typeface="SourceSansPro-Regular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SourceSansPro-Regular"/>
              </a:rPr>
              <a:t>painotusta</a:t>
            </a:r>
            <a:r>
              <a:rPr lang="en-US" sz="1800" dirty="0">
                <a:solidFill>
                  <a:srgbClr val="333333"/>
                </a:solidFill>
                <a:latin typeface="SourceSansPro-Regular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SourceSansPro-Regular"/>
              </a:rPr>
              <a:t>ehkäisevään</a:t>
            </a:r>
            <a:r>
              <a:rPr lang="en-US" sz="1800" dirty="0">
                <a:solidFill>
                  <a:srgbClr val="333333"/>
                </a:solidFill>
                <a:latin typeface="SourceSansPro-Regular"/>
              </a:rPr>
              <a:t> ja </a:t>
            </a:r>
            <a:r>
              <a:rPr lang="en-US" sz="1800" dirty="0" err="1">
                <a:solidFill>
                  <a:srgbClr val="333333"/>
                </a:solidFill>
                <a:latin typeface="SourceSansPro-Regular"/>
              </a:rPr>
              <a:t>ennakoivaan</a:t>
            </a:r>
            <a:r>
              <a:rPr lang="en-US" sz="1800" dirty="0">
                <a:solidFill>
                  <a:srgbClr val="333333"/>
                </a:solidFill>
                <a:latin typeface="SourceSansPro-Regular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SourceSansPro-Regular"/>
              </a:rPr>
              <a:t>työhönvarmistaa</a:t>
            </a:r>
            <a:r>
              <a:rPr lang="en-US" sz="1800" dirty="0">
                <a:solidFill>
                  <a:srgbClr val="333333"/>
                </a:solidFill>
                <a:latin typeface="SourceSansPro-Regular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SourceSansPro-Regular"/>
              </a:rPr>
              <a:t>palveluiden</a:t>
            </a:r>
            <a:r>
              <a:rPr lang="en-US" sz="1800" dirty="0">
                <a:solidFill>
                  <a:srgbClr val="333333"/>
                </a:solidFill>
                <a:latin typeface="SourceSansPro-Regular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SourceSansPro-Regular"/>
              </a:rPr>
              <a:t>laatu</a:t>
            </a:r>
            <a:r>
              <a:rPr lang="en-US" sz="1800" dirty="0">
                <a:solidFill>
                  <a:srgbClr val="333333"/>
                </a:solidFill>
                <a:latin typeface="SourceSansPro-Regular"/>
              </a:rPr>
              <a:t> ja </a:t>
            </a:r>
            <a:r>
              <a:rPr lang="en-US" sz="1800" dirty="0" err="1">
                <a:solidFill>
                  <a:srgbClr val="333333"/>
                </a:solidFill>
                <a:latin typeface="SourceSansPro-Regular"/>
              </a:rPr>
              <a:t>vaikuttavuusvahvistaa</a:t>
            </a:r>
            <a:r>
              <a:rPr lang="en-US" sz="1800" dirty="0">
                <a:solidFill>
                  <a:srgbClr val="333333"/>
                </a:solidFill>
                <a:latin typeface="SourceSansPro-Regular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SourceSansPro-Regular"/>
              </a:rPr>
              <a:t>palveluiden</a:t>
            </a:r>
            <a:r>
              <a:rPr lang="en-US" sz="1800" dirty="0">
                <a:solidFill>
                  <a:srgbClr val="333333"/>
                </a:solidFill>
                <a:latin typeface="SourceSansPro-Regular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SourceSansPro-Regular"/>
              </a:rPr>
              <a:t>monialaisuutta</a:t>
            </a:r>
            <a:r>
              <a:rPr lang="en-US" sz="1800" dirty="0">
                <a:solidFill>
                  <a:srgbClr val="333333"/>
                </a:solidFill>
                <a:latin typeface="SourceSansPro-Regular"/>
              </a:rPr>
              <a:t> ja </a:t>
            </a:r>
            <a:r>
              <a:rPr lang="en-US" sz="1800" dirty="0" err="1">
                <a:solidFill>
                  <a:srgbClr val="333333"/>
                </a:solidFill>
                <a:latin typeface="SourceSansPro-Regular"/>
              </a:rPr>
              <a:t>yhteentoimivuutta</a:t>
            </a:r>
            <a:r>
              <a:rPr lang="en-US" sz="1800" dirty="0">
                <a:solidFill>
                  <a:srgbClr val="333333"/>
                </a:solidFill>
                <a:latin typeface="SourceSansPro-Regular"/>
              </a:rPr>
              <a:t>.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6E83C90-7EC7-907C-E280-97E44ED55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50" y="1333499"/>
            <a:ext cx="5842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40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uva 2">
            <a:extLst>
              <a:ext uri="{FF2B5EF4-FFF2-40B4-BE49-F238E27FC236}">
                <a16:creationId xmlns:a16="http://schemas.microsoft.com/office/drawing/2014/main" id="{E1FEA3B7-31A1-ED8A-1829-37BFA7CEE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935" y="1707832"/>
            <a:ext cx="6120130" cy="3442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3030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uva 3">
            <a:extLst>
              <a:ext uri="{FF2B5EF4-FFF2-40B4-BE49-F238E27FC236}">
                <a16:creationId xmlns:a16="http://schemas.microsoft.com/office/drawing/2014/main" id="{CC243560-178B-FA17-B218-AAC933C1E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935" y="1524317"/>
            <a:ext cx="6120130" cy="38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76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uva 1">
            <a:extLst>
              <a:ext uri="{FF2B5EF4-FFF2-40B4-BE49-F238E27FC236}">
                <a16:creationId xmlns:a16="http://schemas.microsoft.com/office/drawing/2014/main" id="{FCFDA114-BA32-027F-0C03-65E67A4B003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935" y="1265555"/>
            <a:ext cx="6120130" cy="43268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904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0724864-2387-E299-308A-6937F56DE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828039"/>
            <a:ext cx="6934199" cy="52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25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CB7FA09-E400-A134-042D-88E0631E1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1365249"/>
            <a:ext cx="58420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76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8DA5DA1-1940-47E7-355E-62B868CEC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828039"/>
            <a:ext cx="6934199" cy="52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0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BEFF66C-BFA1-CD9A-C443-C678EAF2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828039"/>
            <a:ext cx="6934199" cy="52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44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 Kayhko</dc:creator>
  <cp:lastModifiedBy>Harri Kayhko</cp:lastModifiedBy>
  <cp:revision>2</cp:revision>
  <dcterms:created xsi:type="dcterms:W3CDTF">2022-03-15T14:54:55Z</dcterms:created>
  <dcterms:modified xsi:type="dcterms:W3CDTF">2022-06-22T18:48:36Z</dcterms:modified>
</cp:coreProperties>
</file>